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512A-032E-4E7E-8607-44A352D9E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9C2D8-E703-4B5F-84BC-24BB64BDC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4A73D-027A-410B-9CD3-1731CF43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6A573-D71B-4DED-9ED4-EFE798B7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2E198-F90D-474B-AEDA-AC918653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6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A73-CC7C-4273-A7E9-19F64AE2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AC490-B1E4-42BA-B382-13174D814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3724A-83A5-45CE-B767-706C7FDE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B046-22DC-4479-8286-6E444407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63EAA-881D-4AED-AF68-60E7894F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6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36777-BC0E-4BBA-B99C-8D9B8F8B31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7EC60-F207-4722-A182-391C54E43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A204D-9D83-401A-8AA6-93587256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B33FA-651B-4642-BC44-2B7EC54F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A4673-DE3E-48B1-908C-68C8813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52A0-D72C-4144-95FE-166F4D3A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F315-1B48-4D41-B1F6-77E7B2040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1E41-80C9-465D-9A22-62067A52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263C-CF57-4EFD-9180-6244770B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3B5B8-76CB-4BD5-A3F0-C54D9ACB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FC4A-0244-4F36-84CC-64709DD4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71DF9-6F7F-4A50-8826-432232FD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B4939-96CF-4506-B35D-D7F0A467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12298-EF1E-4C15-A104-0CB41259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4EC9-A1B5-4BF1-94F5-B390B904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CDD1-A57F-4C6E-BC55-16CC4D3C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577FD-B33E-4A33-9C1A-B9D294943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C818F-49E7-401F-845E-9DB59DC62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5F341-23ED-40C7-904E-F63BA165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C0847-568B-43CE-BE0C-3311706D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BB8B-B361-46ED-AE93-DD1D4F9E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8435-3965-45D9-982D-0629996B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DB4A5-5246-4E66-86F2-7249B996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37185-6F6A-4403-A990-9FC2CE3AB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DF6FE-91EE-419A-AC23-6F90AD525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0998C-C17E-4AF0-86C0-379A587DF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D7A21-FBD7-417C-98EE-61E1E45E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561DF-F9F6-40ED-87C7-EAB0A45B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34081-4FE8-4236-80AD-0D060B8B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0942-1B40-4D5B-9089-E6D40B3A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F2F34-8611-4BEA-8BD0-F574C417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F968A-FAD1-47F5-B996-5F2655759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2A5DB-D3B6-4A24-85A4-180DA9BD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851C5-A44A-4723-8B3C-155787A2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6D6D9-23AC-4137-A432-B88BA98E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8FEC3-C21C-4A60-98EC-3D27C317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F8BC-C521-41D6-921F-EA354451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9A49F-F80B-40CD-86CD-1E1B53FE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B7342-3E1E-4241-BE3B-F613EE1A4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D5282-3B9F-4587-8D24-381AFA0F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52F1A-8817-43A0-A27A-2101FB5C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C8DC-02DD-4166-B3C9-906B2451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60C8F-423E-4203-9B8B-E75B03CE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34473-76C8-4426-AD18-5BEAB4AC4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E92A5-1D87-45FC-80F2-1E4BAB149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21607-FACB-4ECD-A649-D340E838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83BD4-2583-49F5-B15C-14514EA9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61EDC-CB98-47EC-8624-5BF8F885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E4855-97DB-4F06-ADF6-1CEA1186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BF542-27C3-4A2C-9A61-259BAE327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0D74D-31B3-4711-8546-C7C87C1EB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BCCB-C160-4159-BD21-D281DDD6B4A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AF752-2D66-4AEB-94E8-F53E0C558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61F1-BA2D-491B-8B5B-149B31D54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E2FB6-5CAD-4F0A-9CEA-815E1D55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43A9-A655-4164-812C-B77A010D8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Ukázka pro prezentaci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8A29A-403B-4CC0-A127-1872776F4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Chýně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7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6D5FD-1DC8-475A-A7A9-6C51860E9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4" y="957556"/>
            <a:ext cx="8135155" cy="2775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CAA9B-4198-47E0-BEE1-DF17C236A799}"/>
              </a:ext>
            </a:extLst>
          </p:cNvPr>
          <p:cNvSpPr txBox="1"/>
          <p:nvPr/>
        </p:nvSpPr>
        <p:spPr>
          <a:xfrm>
            <a:off x="448614" y="236214"/>
            <a:ext cx="728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Normalized</a:t>
            </a:r>
            <a:r>
              <a:rPr lang="cs-CZ" sz="2000" dirty="0"/>
              <a:t> </a:t>
            </a:r>
            <a:r>
              <a:rPr lang="cs-CZ" sz="2000" dirty="0" err="1"/>
              <a:t>Difference</a:t>
            </a:r>
            <a:r>
              <a:rPr lang="cs-CZ" sz="2000" dirty="0"/>
              <a:t> </a:t>
            </a:r>
            <a:r>
              <a:rPr lang="cs-CZ" sz="2000" dirty="0" err="1"/>
              <a:t>Vegetation</a:t>
            </a:r>
            <a:r>
              <a:rPr lang="cs-CZ" sz="2000" dirty="0"/>
              <a:t> Index (NDWI) – demonstrace pro rok 2018 (suchý rok) vs 2021.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B3269F-2518-4163-9A0F-2A39A7156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49064"/>
              </p:ext>
            </p:extLst>
          </p:nvPr>
        </p:nvGraphicFramePr>
        <p:xfrm>
          <a:off x="448612" y="4378973"/>
          <a:ext cx="3814293" cy="2400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1485">
                  <a:extLst>
                    <a:ext uri="{9D8B030D-6E8A-4147-A177-3AD203B41FA5}">
                      <a16:colId xmlns:a16="http://schemas.microsoft.com/office/drawing/2014/main" val="1664033842"/>
                    </a:ext>
                  </a:extLst>
                </a:gridCol>
                <a:gridCol w="1151485">
                  <a:extLst>
                    <a:ext uri="{9D8B030D-6E8A-4147-A177-3AD203B41FA5}">
                      <a16:colId xmlns:a16="http://schemas.microsoft.com/office/drawing/2014/main" val="862311972"/>
                    </a:ext>
                  </a:extLst>
                </a:gridCol>
                <a:gridCol w="1511323">
                  <a:extLst>
                    <a:ext uri="{9D8B030D-6E8A-4147-A177-3AD203B41FA5}">
                      <a16:colId xmlns:a16="http://schemas.microsoft.com/office/drawing/2014/main" val="3318198806"/>
                    </a:ext>
                  </a:extLst>
                </a:gridCol>
              </a:tblGrid>
              <a:tr h="2490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8479499"/>
                  </a:ext>
                </a:extLst>
              </a:tr>
              <a:tr h="430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Květen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0.500091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0.40481603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3542231"/>
                  </a:ext>
                </a:extLst>
              </a:tr>
              <a:tr h="430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Červen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0.317063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0.58626944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7574792"/>
                  </a:ext>
                </a:extLst>
              </a:tr>
              <a:tr h="430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Červenec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0.273556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0.282585365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4978602"/>
                  </a:ext>
                </a:extLst>
              </a:tr>
              <a:tr h="430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Srpen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0.065134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0.14660643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8334061"/>
                  </a:ext>
                </a:extLst>
              </a:tr>
              <a:tr h="430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Září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0.048082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0.17930889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73666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97E4FF-D40C-4FBF-B513-F75CCD4F5D2C}"/>
              </a:ext>
            </a:extLst>
          </p:cNvPr>
          <p:cNvSpPr txBox="1"/>
          <p:nvPr/>
        </p:nvSpPr>
        <p:spPr>
          <a:xfrm>
            <a:off x="4353057" y="4378973"/>
            <a:ext cx="3485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Index měří množství obsahu vody v listovém pokryvu. Nabývá hodnot od -1 do 1. Červená barva značí negativní hodnoty, tedy malé množství vody, modrá barva pak pravý opak.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CF113-638F-4295-B57C-1D8B532A18C2}"/>
              </a:ext>
            </a:extLst>
          </p:cNvPr>
          <p:cNvSpPr txBox="1"/>
          <p:nvPr/>
        </p:nvSpPr>
        <p:spPr>
          <a:xfrm>
            <a:off x="448612" y="3933029"/>
            <a:ext cx="432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Tabulka: Průměrný NDWI pro oblast Chýně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3A66C-35C0-45E6-BFAB-57B4BCBAC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921" y="944100"/>
            <a:ext cx="3428307" cy="547352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6AA1F7B-E9DE-499A-ACE2-135A8E40E09A}"/>
              </a:ext>
            </a:extLst>
          </p:cNvPr>
          <p:cNvSpPr/>
          <p:nvPr/>
        </p:nvSpPr>
        <p:spPr>
          <a:xfrm>
            <a:off x="3419341" y="5256136"/>
            <a:ext cx="907958" cy="240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49EF9D-104B-4F86-BE3C-4F2113F9D602}"/>
              </a:ext>
            </a:extLst>
          </p:cNvPr>
          <p:cNvSpPr/>
          <p:nvPr/>
        </p:nvSpPr>
        <p:spPr>
          <a:xfrm>
            <a:off x="3419341" y="5711190"/>
            <a:ext cx="907958" cy="240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6EB950-60C8-432A-866B-EF5CB78831C6}"/>
              </a:ext>
            </a:extLst>
          </p:cNvPr>
          <p:cNvSpPr/>
          <p:nvPr/>
        </p:nvSpPr>
        <p:spPr>
          <a:xfrm>
            <a:off x="3445099" y="6125167"/>
            <a:ext cx="907958" cy="240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BD6674-8BB6-4894-B3EF-B95B62C3C780}"/>
              </a:ext>
            </a:extLst>
          </p:cNvPr>
          <p:cNvSpPr/>
          <p:nvPr/>
        </p:nvSpPr>
        <p:spPr>
          <a:xfrm>
            <a:off x="3419341" y="6580221"/>
            <a:ext cx="907958" cy="240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241C7F-184D-4DD2-B100-4C1A161A8C87}"/>
              </a:ext>
            </a:extLst>
          </p:cNvPr>
          <p:cNvSpPr txBox="1"/>
          <p:nvPr/>
        </p:nvSpPr>
        <p:spPr>
          <a:xfrm>
            <a:off x="8830802" y="266991"/>
            <a:ext cx="311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Roční úhrn srážek. </a:t>
            </a:r>
          </a:p>
          <a:p>
            <a:r>
              <a:rPr lang="cs-CZ" dirty="0"/>
              <a:t>Zdroj: </a:t>
            </a:r>
            <a:r>
              <a:rPr lang="cs-CZ" dirty="0" err="1"/>
              <a:t>Copernicus</a:t>
            </a:r>
            <a:r>
              <a:rPr lang="cs-CZ" dirty="0"/>
              <a:t>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5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89</Words>
  <Application>Microsoft Office PowerPoint</Application>
  <PresentationFormat>Širokoúhlá obrazovka</PresentationFormat>
  <Paragraphs>24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Ukázka pro prezentaci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pro prezentaci</dc:title>
  <dc:creator>Lukáš Tůma</dc:creator>
  <cp:lastModifiedBy>Anna Chvojková</cp:lastModifiedBy>
  <cp:revision>5</cp:revision>
  <dcterms:created xsi:type="dcterms:W3CDTF">2021-11-09T08:50:16Z</dcterms:created>
  <dcterms:modified xsi:type="dcterms:W3CDTF">2022-01-18T14:52:52Z</dcterms:modified>
</cp:coreProperties>
</file>